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393" r:id="rId3"/>
    <p:sldId id="39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3F41A-8C15-4D14-AAE8-06A4231FDB5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6CF3-83F8-40CA-B206-A1AD2C7B3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Alzheimer’s Association 24/7 Helpline (800.272.3900) is available around the clock, 365 days a year. Through this free service, specialists and master’s-level clinicians offer confidential support and information to people living with the disease, caregivers, families and the public. </a:t>
            </a:r>
            <a:r>
              <a:rPr lang="en-US" dirty="0"/>
              <a:t>You can also receive a personalized phone or virtual Care Consultation to help you design a plan by calling our 24/7 Helpline at 800-272-3900. There you can talk to a social worker about your family’s unique needs and how to support the person you’re caring for.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the 24/7 Helpline day or night to: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confidentially with master’s-level care consultants for decision-making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support, crisis assistance and education on issues families face every day.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the symptoms of Alzheimer’s and other dementias.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about local programs and services.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general information about legal, financial and care decisions, as well as treatment options for managing symptoms.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help in your preferred language through our bilingual staff or translation service, which accommodates more than 200 languages.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support through our TTY service (TTY: 866.403.3073) if assistance is required via a teletype device.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 YOU ALL FOR ATTENDING AND GOODNIGHT AND TAKE CARE!</a:t>
            </a:r>
            <a:endParaRPr dirty="0"/>
          </a:p>
        </p:txBody>
      </p:sp>
      <p:sp>
        <p:nvSpPr>
          <p:cNvPr id="222" name="Google Shape;22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89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Alzheimer’s Association 24/7 Helpline (800.272.3900) is available around the clock, 365 days a year. Through this free service, specialists and master’s-level clinicians offer confidential support and information to people living with the disease, caregivers, families and the public. </a:t>
            </a:r>
            <a:r>
              <a:rPr lang="en-US" dirty="0"/>
              <a:t>You can also receive a personalized phone or virtual Care Consultation to help you design a plan by calling our 24/7 Helpline at 800-272-3900. There you can talk to a social worker about your family’s unique needs and how to support the person you’re caring for.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the 24/7 Helpline day or night to: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confidentially with master’s-level care consultants for decision-making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support, crisis assistance and education on issues families face every day.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the symptoms of Alzheimer’s and other dementias.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about local programs and services.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general information about legal, financial and care decisions, as well as treatment options for managing symptoms.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help in your preferred language through our bilingual staff or translation service, which accommodates more than 200 languages.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support through our TTY service (TTY: 866.403.3073) if assistance is required via a teletype device.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 YOU ALL FOR ATTENDING AND GOODNIGHT AND TAKE CARE!</a:t>
            </a:r>
            <a:endParaRPr dirty="0"/>
          </a:p>
        </p:txBody>
      </p:sp>
      <p:sp>
        <p:nvSpPr>
          <p:cNvPr id="222" name="Google Shape;222;p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92DC-52AB-4864-9D79-42C8154ED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EF635-2B30-45E4-AF69-1D0DBA26B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E95-37A7-4041-AB47-8BF5AE7A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763E-DBAC-459C-8F81-04AC4FC4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8250-F68D-4FC3-911C-3E4A97D9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9205-63F6-41B6-A4DC-7CEA8354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B9597-AC7E-49EA-BF03-D7AB711A0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E8CA-04C9-4D78-A3C6-9FE49AC4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8FC2-BAF4-4010-9F20-04C01CEA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79D7-94BB-4504-8C3D-46088190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D8D5B-2858-4CD2-BFF5-3B46AC650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6DAD3-532D-49CD-A535-65DB7DBC3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79EDD-10FD-4846-B54B-BD7D85BC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B581A-A071-4506-B6C8-0986FFBD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971E-DE57-4FC2-A1ED-5091A31D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0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D1CE-EB81-46F7-8A59-07AF3ECF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7068-6ED0-4699-B8D1-4B7F0DB5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1DF28-3D68-4CBB-82CE-0B85D010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B0863-D79B-4238-A7E5-E85CA041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8C6C-1677-47DC-B250-34660E1B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8385-ABB9-4B9B-B432-FD245828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B16C-2820-4ECD-9343-E6733A3E7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E60C-E71A-4A17-ABCC-093DB343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9C1A0-FFEA-45D3-94B0-C0BCC9CE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079A7-8299-4C57-90F9-F1E22767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C998-4A38-48E0-9D43-7A2B1223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4D55-AD1B-4956-AD5E-7106664FA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6B489-86A5-48E2-B8EC-33BB38098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C246-40C2-4E15-95B4-34AD2F03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DDF6-104A-4BAB-B915-DB5B678C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A054-BDB7-49ED-BA23-14B32380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5670-0C7A-467D-9B9D-8A6E6DA1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B5F30-9929-4B54-82A4-6461BE46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86BDC-37BA-4C41-84B4-B57823EE6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9A5F-21F0-4490-82A2-45F2ECB46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2C38B-2DFB-4BF3-85D1-D9C44FAB0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7A5E5-116F-4312-B4F4-841266BA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78714-DCC0-4330-9D79-7D8F52EA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C6F2C-49AB-428E-9A4F-9B121BC4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02F3-1D7D-41C4-923D-9F2AAE48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C49C5-C13C-42A9-9519-A3F8C8A8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59CDE-0F7A-4877-8D60-8F348ABA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DFF4D-7AD5-4C31-BB1B-01E5526C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723F0-653E-4904-9A26-F44F429B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A901C-2A08-464E-B811-46617F98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DD08C-948A-480A-93C6-80F25B25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38BC-3C0E-4A5E-AAB5-B0F18284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4E65-0DDF-463F-A99D-863A332D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1638F-0C2F-4C2B-B7EA-58ED34D51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418D0-0A37-4B35-92DB-240D41AF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8A79C-32C6-427D-8644-4C6079B5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9E0B6-E32F-49DA-A29B-A7058EA6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AA29-B4CF-410B-875F-5A57CFF1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02592-D61C-4FAA-8808-61DE40E2A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4F5E2-C6BD-41DF-BE10-B6A054D02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3931-BAC7-410F-A851-92E31419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1CE7-BFFB-4754-8D9C-B8D193E4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405E6-A414-44B1-9EAF-B66D6BE3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7E1AC-DA5E-47DA-8C69-A4D48090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90D82-DE33-4B45-864D-4D3E55C87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7FD68-68B8-436E-84F8-65C52D2A3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B1A3-7DCD-4BD3-B072-ADC5E78513A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2D719-544D-473C-9009-AE362D12D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024C-C94D-4FD6-8753-BA97C3EF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4A7A-0A1D-47DF-B608-9E37A6D7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z.org/n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1"/>
          <p:cNvPicPr preferRelativeResize="0"/>
          <p:nvPr/>
        </p:nvPicPr>
        <p:blipFill rotWithShape="1">
          <a:blip r:embed="rId3">
            <a:alphaModFix/>
          </a:blip>
          <a:srcRect l="-112" t="12780" r="109" b="18747"/>
          <a:stretch/>
        </p:blipFill>
        <p:spPr>
          <a:xfrm>
            <a:off x="-13617" y="-2672"/>
            <a:ext cx="12192000" cy="5565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91"/>
          <p:cNvGrpSpPr/>
          <p:nvPr/>
        </p:nvGrpSpPr>
        <p:grpSpPr>
          <a:xfrm>
            <a:off x="0" y="3733801"/>
            <a:ext cx="12192000" cy="1623935"/>
            <a:chOff x="-1" y="2284997"/>
            <a:chExt cx="12192001" cy="2030336"/>
          </a:xfrm>
        </p:grpSpPr>
        <p:pic>
          <p:nvPicPr>
            <p:cNvPr id="216" name="Google Shape;216;p91"/>
            <p:cNvPicPr preferRelativeResize="0"/>
            <p:nvPr/>
          </p:nvPicPr>
          <p:blipFill rotWithShape="1">
            <a:blip r:embed="rId4">
              <a:alphaModFix/>
            </a:blip>
            <a:srcRect l="12150" t="46958" r="9594" b="35305"/>
            <a:stretch/>
          </p:blipFill>
          <p:spPr>
            <a:xfrm>
              <a:off x="-1" y="2284997"/>
              <a:ext cx="12192000" cy="2030336"/>
            </a:xfrm>
            <a:prstGeom prst="rect">
              <a:avLst/>
            </a:prstGeom>
            <a:noFill/>
            <a:ln>
              <a:noFill/>
            </a:ln>
            <a:effectLst>
              <a:outerShdw blurRad="127000" sx="102000" sy="102000" algn="ct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217" name="Google Shape;217;p91"/>
            <p:cNvSpPr/>
            <p:nvPr/>
          </p:nvSpPr>
          <p:spPr>
            <a:xfrm>
              <a:off x="0" y="2580774"/>
              <a:ext cx="12192000" cy="1428750"/>
            </a:xfrm>
            <a:prstGeom prst="rect">
              <a:avLst/>
            </a:prstGeom>
            <a:solidFill>
              <a:srgbClr val="4B0D66">
                <a:alpha val="6196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91"/>
          <p:cNvSpPr txBox="1"/>
          <p:nvPr/>
        </p:nvSpPr>
        <p:spPr>
          <a:xfrm>
            <a:off x="711200" y="4095650"/>
            <a:ext cx="10769600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Alzheimer’s Association Resources for Support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2"/>
          <p:cNvSpPr/>
          <p:nvPr/>
        </p:nvSpPr>
        <p:spPr>
          <a:xfrm>
            <a:off x="1" y="0"/>
            <a:ext cx="12191999" cy="6865983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92"/>
          <p:cNvPicPr preferRelativeResize="0"/>
          <p:nvPr/>
        </p:nvPicPr>
        <p:blipFill rotWithShape="1">
          <a:blip r:embed="rId3">
            <a:alphaModFix/>
          </a:blip>
          <a:srcRect r="25479"/>
          <a:stretch/>
        </p:blipFill>
        <p:spPr>
          <a:xfrm>
            <a:off x="5181600" y="795747"/>
            <a:ext cx="6824501" cy="507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600" y="5897989"/>
            <a:ext cx="2032000" cy="579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2"/>
          <p:cNvSpPr txBox="1"/>
          <p:nvPr/>
        </p:nvSpPr>
        <p:spPr>
          <a:xfrm>
            <a:off x="651749" y="1429464"/>
            <a:ext cx="6807200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around the clock, 365 days a year.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Helpline specialists and master’s-level clinicians offer confidential support and information.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Bilingual staff and translation service in 200+ languages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Live chat available.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TTY Service 866.403.3073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2"/>
          <p:cNvSpPr txBox="1">
            <a:spLocks noGrp="1"/>
          </p:cNvSpPr>
          <p:nvPr>
            <p:ph type="title"/>
          </p:nvPr>
        </p:nvSpPr>
        <p:spPr>
          <a:xfrm>
            <a:off x="304800" y="166013"/>
            <a:ext cx="10972800" cy="8321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dirty="0">
                <a:solidFill>
                  <a:schemeClr val="bg1"/>
                </a:solidFill>
              </a:rPr>
              <a:t>Alzheimer’s Association 24/7 Helpline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2"/>
          <p:cNvSpPr/>
          <p:nvPr/>
        </p:nvSpPr>
        <p:spPr>
          <a:xfrm>
            <a:off x="2" y="-7984"/>
            <a:ext cx="12191998" cy="6865983"/>
          </a:xfrm>
          <a:prstGeom prst="rect">
            <a:avLst/>
          </a:prstGeom>
          <a:solidFill>
            <a:srgbClr val="490D6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2"/>
          <p:cNvSpPr txBox="1"/>
          <p:nvPr/>
        </p:nvSpPr>
        <p:spPr>
          <a:xfrm>
            <a:off x="304800" y="1429464"/>
            <a:ext cx="635995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www.ALZ.org/nca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National Capital Area chapter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Broad range of caregiver support group meetings and memory café meetings in the Maryland, Washington, DC, Northern Virginia area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8099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 programs in English, Spanish and Mandarin, virtual and in-person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2"/>
          <p:cNvSpPr txBox="1">
            <a:spLocks noGrp="1"/>
          </p:cNvSpPr>
          <p:nvPr>
            <p:ph type="title"/>
          </p:nvPr>
        </p:nvSpPr>
        <p:spPr>
          <a:xfrm>
            <a:off x="304800" y="166013"/>
            <a:ext cx="10972800" cy="8321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dirty="0">
                <a:solidFill>
                  <a:schemeClr val="bg1"/>
                </a:solidFill>
              </a:rPr>
              <a:t>Alzheimer’s Association Resources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E413A-A78C-4678-9E42-79C5F8551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3" r="-1"/>
          <a:stretch/>
        </p:blipFill>
        <p:spPr>
          <a:xfrm>
            <a:off x="6096000" y="1555423"/>
            <a:ext cx="5998590" cy="44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530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Alzheimer’s Association 24/7 Helpline</vt:lpstr>
      <vt:lpstr>Alzheimer’s Association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A. Griffith</dc:creator>
  <cp:lastModifiedBy>Sheila A. Griffith</cp:lastModifiedBy>
  <cp:revision>2</cp:revision>
  <dcterms:created xsi:type="dcterms:W3CDTF">2023-04-19T19:35:46Z</dcterms:created>
  <dcterms:modified xsi:type="dcterms:W3CDTF">2023-04-19T19:53:40Z</dcterms:modified>
</cp:coreProperties>
</file>